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17"/>
  </p:notesMasterIdLst>
  <p:handoutMasterIdLst>
    <p:handoutMasterId r:id="rId18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71" r:id="rId12"/>
    <p:sldId id="274" r:id="rId13"/>
    <p:sldId id="278" r:id="rId14"/>
    <p:sldId id="272" r:id="rId15"/>
    <p:sldId id="275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05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4/6/2017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943" y="2133600"/>
            <a:ext cx="3733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7 Tables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Users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Saves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 err="1"/>
              <a:t>SavesChar</a:t>
            </a:r>
            <a:endParaRPr lang="en-US" sz="3200" dirty="0"/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Characters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Relation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/>
              <a:t>Ratings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200" dirty="0" err="1"/>
              <a:t>SavesStage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79" y="1181058"/>
            <a:ext cx="8053446" cy="56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look and feel</a:t>
            </a:r>
          </a:p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</a:t>
            </a:r>
            <a:r>
              <a:rPr lang="en-US"/>
              <a:t>their play</a:t>
            </a:r>
            <a:endParaRPr lang="en-US" dirty="0"/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  <p:pic>
        <p:nvPicPr>
          <p:cNvPr id="4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73" r="17856"/>
          <a:stretch/>
        </p:blipFill>
        <p:spPr>
          <a:xfrm>
            <a:off x="7999412" y="3287478"/>
            <a:ext cx="4189413" cy="35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</a:t>
            </a:r>
            <a:r>
              <a:rPr lang="en-US"/>
              <a:t>local networks</a:t>
            </a:r>
            <a:endParaRPr lang="en-US" dirty="0"/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pipes are used to send controller commands to the emulator</a:t>
            </a:r>
          </a:p>
          <a:p>
            <a:r>
              <a:rPr lang="en-US" dirty="0"/>
              <a:t>The memory watcher included in the emulator is used to get RAM information</a:t>
            </a:r>
          </a:p>
          <a:p>
            <a:r>
              <a:rPr lang="en-US" dirty="0"/>
              <a:t>Our program preprocesses the RAM, runs the neural network, and outputs to the named pipes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arose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1729</TotalTime>
  <Words>477</Words>
  <Application>Microsoft Office PowerPoint</Application>
  <PresentationFormat>Custom</PresentationFormat>
  <Paragraphs>62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Corbel</vt:lpstr>
      <vt:lpstr>Wingdings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Reward System</vt:lpstr>
      <vt:lpstr>Training</vt:lpstr>
      <vt:lpstr>Database Schema</vt:lpstr>
      <vt:lpstr>PyQT – GUI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61</cp:revision>
  <dcterms:created xsi:type="dcterms:W3CDTF">2017-03-10T06:56:23Z</dcterms:created>
  <dcterms:modified xsi:type="dcterms:W3CDTF">2017-04-06T20:57:54Z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